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1" r:id="rId2"/>
    <p:sldId id="272" r:id="rId3"/>
    <p:sldId id="273" r:id="rId4"/>
    <p:sldId id="264" r:id="rId5"/>
    <p:sldId id="275" r:id="rId6"/>
    <p:sldId id="258" r:id="rId7"/>
    <p:sldId id="274" r:id="rId8"/>
    <p:sldId id="260" r:id="rId9"/>
    <p:sldId id="267" r:id="rId10"/>
    <p:sldId id="268" r:id="rId11"/>
    <p:sldId id="269" r:id="rId12"/>
    <p:sldId id="276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38" d="100"/>
          <a:sy n="38" d="100"/>
        </p:scale>
        <p:origin x="-141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19.04.2022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19.04.2022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19.04.2022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19.04.2022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.wav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14.jpeg"/><Relationship Id="rId7" Type="http://schemas.openxmlformats.org/officeDocument/2006/relationships/image" Target="../media/image18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57166"/>
            <a:ext cx="8229600" cy="5768997"/>
          </a:xfrm>
        </p:spPr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Урок обобщающего повторения по немецкому языку в 8 классе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Тема: «Путешествие по Германии»</a:t>
            </a:r>
          </a:p>
          <a:p>
            <a:endParaRPr lang="ru-RU" dirty="0"/>
          </a:p>
        </p:txBody>
      </p:sp>
      <p:pic>
        <p:nvPicPr>
          <p:cNvPr id="4" name="Picture 6" descr="Бранденбургские ворота в Берлине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7224" y="2143116"/>
            <a:ext cx="7500990" cy="4286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>
                <a:solidFill>
                  <a:srgbClr val="000066"/>
                </a:solidFill>
                <a:latin typeface="Monotype Corsiva" pitchFamily="66" charset="0"/>
              </a:rPr>
              <a:t>Федеративная республика Германия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3076" name="Picture 4" descr="land0333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825" y="1196975"/>
            <a:ext cx="8569325" cy="535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 rtlCol="0">
            <a:noAutofit/>
          </a:bodyPr>
          <a:lstStyle/>
          <a:p>
            <a:pPr>
              <a:defRPr/>
            </a:pPr>
            <a:r>
              <a:rPr lang="de-DE" dirty="0" smtClean="0">
                <a:latin typeface="Times New Roman" pitchFamily="18" charset="0"/>
                <a:cs typeface="Times New Roman" pitchFamily="18" charset="0"/>
              </a:rPr>
              <a:t>Womit fahren wir nach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Deutschland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?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2531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3890963" y="3100388"/>
            <a:ext cx="1362075" cy="1524000"/>
          </a:xfrm>
        </p:spPr>
      </p:pic>
      <p:pic>
        <p:nvPicPr>
          <p:cNvPr id="22532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88" y="1714500"/>
            <a:ext cx="1308100" cy="161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3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786563" y="1643063"/>
            <a:ext cx="1398587" cy="154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4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85813" y="4429125"/>
            <a:ext cx="1487487" cy="154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5" name="Picture 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929438" y="4214813"/>
            <a:ext cx="1381125" cy="1417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400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Флаг Германии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5786" y="2285992"/>
            <a:ext cx="7772400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785786" y="928670"/>
            <a:ext cx="771530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Die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Staatsflagge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Deutschlands</a:t>
            </a:r>
            <a:endParaRPr lang="ru-RU" sz="4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~PP1490.WAV">
            <a:hlinkClick r:id="" action="ppaction://media"/>
          </p:cNvPr>
          <p:cNvPicPr>
            <a:picLocks noRot="1" noChangeAspect="1"/>
          </p:cNvPicPr>
          <p:nvPr>
            <a:wavAudioFile r:embed="rId1" name="~PP1490.WAV"/>
          </p:nvPr>
        </p:nvPicPr>
        <p:blipFill>
          <a:blip r:embed="rId4" cstate="print"/>
          <a:stretch>
            <a:fillRect/>
          </a:stretch>
        </p:blipFill>
        <p:spPr>
          <a:xfrm>
            <a:off x="8661400" y="63754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Das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Wappen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Deutschlands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Picture 4" descr="Герб Германии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3108" y="1785926"/>
            <a:ext cx="48006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4" descr="land0890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2250" y="217488"/>
            <a:ext cx="8713788" cy="6380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428604"/>
            <a:ext cx="8358246" cy="1012974"/>
          </a:xfrm>
        </p:spPr>
        <p:txBody>
          <a:bodyPr>
            <a:noAutofit/>
          </a:bodyPr>
          <a:lstStyle/>
          <a:p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Der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Bär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und das Berlin</a:t>
            </a:r>
            <a:r>
              <a:rPr lang="en-US" sz="48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4800" dirty="0">
                <a:latin typeface="Times New Roman" pitchFamily="18" charset="0"/>
                <a:cs typeface="Times New Roman" pitchFamily="18" charset="0"/>
              </a:rPr>
            </a:br>
            <a:endParaRPr lang="ru-RU" sz="4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713387"/>
          </a:xfrm>
        </p:spPr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Das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Wort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Berlin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ist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mit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dem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Wort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der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Bär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»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verbunden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 Auf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dem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Wappen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der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Stadt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sehen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wir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einen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Bären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en-US" dirty="0"/>
          </a:p>
          <a:p>
            <a:endParaRPr lang="ru-RU" dirty="0"/>
          </a:p>
        </p:txBody>
      </p:sp>
      <p:pic>
        <p:nvPicPr>
          <p:cNvPr id="3076" name="Picture 4" descr="http://www.derspreekaiser.org/images/BerlinStadtwappen225x330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857496"/>
            <a:ext cx="3643338" cy="3874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41008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Was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passt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zusammen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?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147" name="Rectangle 6"/>
          <p:cNvSpPr>
            <a:spLocks noGrp="1" noChangeArrowheads="1"/>
          </p:cNvSpPr>
          <p:nvPr>
            <p:ph type="body" sz="half" idx="1"/>
          </p:nvPr>
        </p:nvSpPr>
        <p:spPr>
          <a:xfrm>
            <a:off x="914400" y="1600200"/>
            <a:ext cx="3810000" cy="4924425"/>
          </a:xfrm>
        </p:spPr>
        <p:txBody>
          <a:bodyPr/>
          <a:lstStyle/>
          <a:p>
            <a:pPr eaLnBrk="1" hangingPunct="1">
              <a:lnSpc>
                <a:spcPct val="120000"/>
              </a:lnSpc>
            </a:pP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Branderburger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Tor</a:t>
            </a:r>
          </a:p>
          <a:p>
            <a:pPr eaLnBrk="1" hangingPunct="1">
              <a:lnSpc>
                <a:spcPct val="120000"/>
              </a:lnSpc>
            </a:pP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Alexanderplatz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120000"/>
              </a:lnSpc>
            </a:pP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Reichstagsgebäude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120000"/>
              </a:lnSpc>
            </a:pP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Frauenkirche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120000"/>
              </a:lnSpc>
            </a:pP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Kölner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Dom</a:t>
            </a:r>
          </a:p>
          <a:p>
            <a:pPr eaLnBrk="1" hangingPunct="1">
              <a:lnSpc>
                <a:spcPct val="120000"/>
              </a:lnSpc>
            </a:pP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Dresdener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Gemäldegalerie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120000"/>
              </a:lnSpc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Berliner Zoo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8" name="Picture 12" descr="i?id=97113008&amp;tov=3"/>
          <p:cNvPicPr>
            <a:picLocks noGrp="1" noChangeAspect="1" noChangeArrowheads="1"/>
          </p:cNvPicPr>
          <p:nvPr>
            <p:ph type="body"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7451725" y="1700213"/>
            <a:ext cx="939800" cy="1693862"/>
          </a:xfrm>
          <a:noFill/>
        </p:spPr>
      </p:pic>
      <p:pic>
        <p:nvPicPr>
          <p:cNvPr id="6149" name="Picture 13" descr="i?id=22116720&amp;tov=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76825" y="1773238"/>
            <a:ext cx="1428750" cy="955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0" name="Picture 14" descr="i?id=3195228&amp;tov=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76825" y="2852738"/>
            <a:ext cx="1428750" cy="1054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1" name="Picture 15" descr="i?id=51894406&amp;tov=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092950" y="3933825"/>
            <a:ext cx="1428750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2" name="Picture 16" descr="i?id=32081348&amp;tov=4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076825" y="5373688"/>
            <a:ext cx="1330325" cy="100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3" name="Picture 17" descr="i?id=23870698&amp;tov=6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164388" y="5373688"/>
            <a:ext cx="1379537" cy="1036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4" name="Picture 18" descr="i?id=7931948&amp;tov=3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5003800" y="4221163"/>
            <a:ext cx="1397000" cy="87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3528" y="1062367"/>
            <a:ext cx="8630782" cy="576064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332656"/>
            <a:ext cx="8229600" cy="1483568"/>
          </a:xfrm>
        </p:spPr>
        <p:txBody>
          <a:bodyPr/>
          <a:lstStyle/>
          <a:p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Der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mtClean="0">
                <a:latin typeface="Times New Roman" pitchFamily="18" charset="0"/>
                <a:cs typeface="Times New Roman" pitchFamily="18" charset="0"/>
              </a:rPr>
              <a:t>Fernsehturm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und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Uhr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236554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Unter den Linden</a:t>
            </a:r>
            <a:endParaRPr lang="ru-RU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7411" name="Picture 3" descr="land03817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950913" y="1600200"/>
            <a:ext cx="7242175" cy="4525963"/>
          </a:xfrm>
        </p:spPr>
      </p:pic>
    </p:spTree>
  </p:cSld>
  <p:clrMapOvr>
    <a:masterClrMapping/>
  </p:clrMapOvr>
  <p:transition advClick="0" advTm="400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Berlin-die Stadt der Museen</a:t>
            </a:r>
            <a:endParaRPr lang="ru-RU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483" name="Picture 3" descr="land03828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950913" y="1600200"/>
            <a:ext cx="7242175" cy="4525963"/>
          </a:xfrm>
        </p:spPr>
      </p:pic>
    </p:spTree>
  </p:cSld>
  <p:clrMapOvr>
    <a:masterClrMapping/>
  </p:clrMapOvr>
  <p:transition advClick="0" advTm="4000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b="1" dirty="0" smtClean="0">
                <a:latin typeface="Times New Roman" pitchFamily="18" charset="0"/>
                <a:cs typeface="Times New Roman" pitchFamily="18" charset="0"/>
              </a:rPr>
              <a:t>Welche Wörter passen zu einander?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300" dirty="0" err="1" smtClean="0">
                <a:latin typeface="Times New Roman" pitchFamily="18" charset="0"/>
                <a:cs typeface="Times New Roman" pitchFamily="18" charset="0"/>
              </a:rPr>
              <a:t>Brandenburger</a:t>
            </a:r>
            <a:r>
              <a:rPr lang="en-US" sz="2300" dirty="0" smtClean="0">
                <a:latin typeface="Times New Roman" pitchFamily="18" charset="0"/>
                <a:cs typeface="Times New Roman" pitchFamily="18" charset="0"/>
              </a:rPr>
              <a:t> Tor	                   </a:t>
            </a: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Бранденбургские ворота</a:t>
            </a:r>
          </a:p>
          <a:p>
            <a:r>
              <a:rPr lang="en-US" sz="2300" dirty="0" err="1" smtClean="0">
                <a:latin typeface="Times New Roman" pitchFamily="18" charset="0"/>
                <a:cs typeface="Times New Roman" pitchFamily="18" charset="0"/>
              </a:rPr>
              <a:t>Reichstagsgebaude</a:t>
            </a:r>
            <a:r>
              <a:rPr lang="en-US" sz="2300" dirty="0" smtClean="0">
                <a:latin typeface="Times New Roman" pitchFamily="18" charset="0"/>
                <a:cs typeface="Times New Roman" pitchFamily="18" charset="0"/>
              </a:rPr>
              <a:t>	                   </a:t>
            </a: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Здание </a:t>
            </a:r>
            <a:r>
              <a:rPr lang="ru-RU" sz="2300" dirty="0" err="1" smtClean="0">
                <a:latin typeface="Times New Roman" pitchFamily="18" charset="0"/>
                <a:cs typeface="Times New Roman" pitchFamily="18" charset="0"/>
              </a:rPr>
              <a:t>Рейстага</a:t>
            </a: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en-US" sz="2300" dirty="0" err="1" smtClean="0">
                <a:latin typeface="Times New Roman" pitchFamily="18" charset="0"/>
                <a:cs typeface="Times New Roman" pitchFamily="18" charset="0"/>
              </a:rPr>
              <a:t>Alexanderplatz</a:t>
            </a:r>
            <a:r>
              <a:rPr lang="en-US" sz="2300" dirty="0" smtClean="0">
                <a:latin typeface="Times New Roman" pitchFamily="18" charset="0"/>
                <a:cs typeface="Times New Roman" pitchFamily="18" charset="0"/>
              </a:rPr>
              <a:t>	                             </a:t>
            </a: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Площадь им</a:t>
            </a:r>
            <a:r>
              <a:rPr lang="en-US" sz="2300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Александра</a:t>
            </a:r>
          </a:p>
          <a:p>
            <a:r>
              <a:rPr lang="en-US" sz="2300" dirty="0" err="1" smtClean="0">
                <a:latin typeface="Times New Roman" pitchFamily="18" charset="0"/>
                <a:cs typeface="Times New Roman" pitchFamily="18" charset="0"/>
              </a:rPr>
              <a:t>Schloss</a:t>
            </a:r>
            <a:r>
              <a:rPr lang="en-US" sz="23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00" dirty="0" err="1" smtClean="0">
                <a:latin typeface="Times New Roman" pitchFamily="18" charset="0"/>
                <a:cs typeface="Times New Roman" pitchFamily="18" charset="0"/>
              </a:rPr>
              <a:t>Charlottenburg</a:t>
            </a:r>
            <a:r>
              <a:rPr lang="en-US" sz="2300" dirty="0" smtClean="0">
                <a:latin typeface="Times New Roman" pitchFamily="18" charset="0"/>
                <a:cs typeface="Times New Roman" pitchFamily="18" charset="0"/>
              </a:rPr>
              <a:t>	                   </a:t>
            </a: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Замок Шарлот</a:t>
            </a:r>
          </a:p>
          <a:p>
            <a:r>
              <a:rPr lang="en-US" sz="2300" dirty="0" smtClean="0">
                <a:latin typeface="Times New Roman" pitchFamily="18" charset="0"/>
                <a:cs typeface="Times New Roman" pitchFamily="18" charset="0"/>
              </a:rPr>
              <a:t>Berliner </a:t>
            </a:r>
            <a:r>
              <a:rPr lang="en-US" sz="2300" dirty="0" err="1" smtClean="0">
                <a:latin typeface="Times New Roman" pitchFamily="18" charset="0"/>
                <a:cs typeface="Times New Roman" pitchFamily="18" charset="0"/>
              </a:rPr>
              <a:t>Fernsehturm</a:t>
            </a:r>
            <a:r>
              <a:rPr lang="en-US" sz="2300" dirty="0" smtClean="0">
                <a:latin typeface="Times New Roman" pitchFamily="18" charset="0"/>
                <a:cs typeface="Times New Roman" pitchFamily="18" charset="0"/>
              </a:rPr>
              <a:t>	                   </a:t>
            </a:r>
            <a:r>
              <a:rPr lang="ru-RU" sz="2300" dirty="0" err="1" smtClean="0">
                <a:latin typeface="Times New Roman" pitchFamily="18" charset="0"/>
                <a:cs typeface="Times New Roman" pitchFamily="18" charset="0"/>
              </a:rPr>
              <a:t>Берлинскай</a:t>
            </a: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 телебашня</a:t>
            </a:r>
          </a:p>
          <a:p>
            <a:r>
              <a:rPr lang="en-US" sz="2300" dirty="0" err="1" smtClean="0">
                <a:latin typeface="Times New Roman" pitchFamily="18" charset="0"/>
                <a:cs typeface="Times New Roman" pitchFamily="18" charset="0"/>
              </a:rPr>
              <a:t>Frauenkirche</a:t>
            </a:r>
            <a:r>
              <a:rPr lang="en-US" sz="2300" dirty="0" smtClean="0">
                <a:latin typeface="Times New Roman" pitchFamily="18" charset="0"/>
                <a:cs typeface="Times New Roman" pitchFamily="18" charset="0"/>
              </a:rPr>
              <a:t>	                        </a:t>
            </a: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Собор Святой Девы Марии</a:t>
            </a:r>
          </a:p>
          <a:p>
            <a:r>
              <a:rPr lang="en-US" sz="2300" dirty="0" err="1" smtClean="0">
                <a:latin typeface="Times New Roman" pitchFamily="18" charset="0"/>
                <a:cs typeface="Times New Roman" pitchFamily="18" charset="0"/>
              </a:rPr>
              <a:t>Der</a:t>
            </a:r>
            <a:r>
              <a:rPr lang="en-US" sz="23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00" dirty="0" err="1" smtClean="0">
                <a:latin typeface="Times New Roman" pitchFamily="18" charset="0"/>
                <a:cs typeface="Times New Roman" pitchFamily="18" charset="0"/>
              </a:rPr>
              <a:t>Alte</a:t>
            </a:r>
            <a:r>
              <a:rPr lang="en-US" sz="2300" dirty="0" smtClean="0">
                <a:latin typeface="Times New Roman" pitchFamily="18" charset="0"/>
                <a:cs typeface="Times New Roman" pitchFamily="18" charset="0"/>
              </a:rPr>
              <a:t> Peter	                             </a:t>
            </a: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Церковь Святого Петра</a:t>
            </a:r>
          </a:p>
          <a:p>
            <a:r>
              <a:rPr lang="ru-RU" sz="2300" dirty="0" err="1" smtClean="0">
                <a:latin typeface="Times New Roman" pitchFamily="18" charset="0"/>
                <a:cs typeface="Times New Roman" pitchFamily="18" charset="0"/>
              </a:rPr>
              <a:t>Marienplatz</a:t>
            </a: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	                                       Площадь Святой </a:t>
            </a:r>
            <a:r>
              <a:rPr lang="ru-RU" sz="2300" dirty="0" err="1" smtClean="0">
                <a:latin typeface="Times New Roman" pitchFamily="18" charset="0"/>
                <a:cs typeface="Times New Roman" pitchFamily="18" charset="0"/>
              </a:rPr>
              <a:t>Мрии</a:t>
            </a:r>
            <a:endParaRPr lang="ru-RU" sz="23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300" dirty="0" err="1" smtClean="0">
                <a:latin typeface="Times New Roman" pitchFamily="18" charset="0"/>
                <a:cs typeface="Times New Roman" pitchFamily="18" charset="0"/>
              </a:rPr>
              <a:t>Alte</a:t>
            </a: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dirty="0" err="1" smtClean="0">
                <a:latin typeface="Times New Roman" pitchFamily="18" charset="0"/>
                <a:cs typeface="Times New Roman" pitchFamily="18" charset="0"/>
              </a:rPr>
              <a:t>Pinakotek</a:t>
            </a: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	                             Старая пинакотека</a:t>
            </a:r>
          </a:p>
          <a:p>
            <a:endParaRPr lang="ru-RU" sz="23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261</TotalTime>
  <Words>93</Words>
  <PresentationFormat>Экран (4:3)</PresentationFormat>
  <Paragraphs>29</Paragraphs>
  <Slides>12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Слайд 1</vt:lpstr>
      <vt:lpstr>Федеративная республика Германия</vt:lpstr>
      <vt:lpstr>Womit fahren wir nach Deutschland? </vt:lpstr>
      <vt:lpstr>Слайд 4</vt:lpstr>
      <vt:lpstr>Das Wappen Deutschlands</vt:lpstr>
      <vt:lpstr>Слайд 6</vt:lpstr>
      <vt:lpstr>Der Bär und das Berlin </vt:lpstr>
      <vt:lpstr>Was passt zusammen?</vt:lpstr>
      <vt:lpstr>Der  Fernsehturm  und  Uhr</vt:lpstr>
      <vt:lpstr>Unter den Linden</vt:lpstr>
      <vt:lpstr>Berlin-die Stadt der Museen</vt:lpstr>
      <vt:lpstr>Welche Wörter passen zu einander?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Федеративная республика Германия</dc:title>
  <dc:creator>1</dc:creator>
  <cp:lastModifiedBy>1</cp:lastModifiedBy>
  <cp:revision>32</cp:revision>
  <dcterms:created xsi:type="dcterms:W3CDTF">2022-04-17T18:56:16Z</dcterms:created>
  <dcterms:modified xsi:type="dcterms:W3CDTF">2022-04-19T18:06:25Z</dcterms:modified>
</cp:coreProperties>
</file>