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ср 04.05.22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024731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уроку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 русскому языку в 6 классе «Повторение темы: «Глагол»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Автор: учитель русского языка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Смирнова Анна Алексеевна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Селищенская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средняя школа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п. Селище 2022 г.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Ответы к орфоэпическому диктанту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Звон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балов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премиров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ть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создал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а́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полож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повтор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понял</a:t>
            </a:r>
            <a:r>
              <a:rPr lang="ru-RU" sz="5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а́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был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наж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руковод</a:t>
            </a: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и́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5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Глагол –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самостоятельная часть речи, которая обозначает действие или состояние предмета, отвечает на вопросы «что делать?», «что сделать?».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Изменение глаголов в настоящем и будущем времени по лицам и числам называется спряжением.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 зависимости от личных окончаний, которые представлены в таблице, различаются два спряжения глаголов.</a:t>
            </a:r>
          </a:p>
          <a:p>
            <a:pPr algn="just"/>
            <a:r>
              <a:rPr lang="ru-RU" sz="3500" b="1" u="sng" dirty="0" smtClean="0">
                <a:latin typeface="Times New Roman" pitchFamily="18" charset="0"/>
                <a:cs typeface="Times New Roman" pitchFamily="18" charset="0"/>
              </a:rPr>
              <a:t>Ко второму спряжению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относятся все глаголы на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500" b="1" dirty="0" err="1" smtClean="0">
                <a:latin typeface="Times New Roman" pitchFamily="18" charset="0"/>
                <a:cs typeface="Times New Roman" pitchFamily="18" charset="0"/>
              </a:rPr>
              <a:t>ить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кроме 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брить, стелить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, 4 глагола на –</a:t>
            </a:r>
            <a:r>
              <a:rPr lang="ru-RU" sz="3500" b="1" dirty="0" err="1" smtClean="0">
                <a:latin typeface="Times New Roman" pitchFamily="18" charset="0"/>
                <a:cs typeface="Times New Roman" pitchFamily="18" charset="0"/>
              </a:rPr>
              <a:t>ать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гнать, держать, слышать, дышать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), 7 глаголов на –</a:t>
            </a:r>
            <a:r>
              <a:rPr lang="ru-RU" sz="3500" b="1" dirty="0" err="1" smtClean="0">
                <a:latin typeface="Times New Roman" pitchFamily="18" charset="0"/>
                <a:cs typeface="Times New Roman" pitchFamily="18" charset="0"/>
              </a:rPr>
              <a:t>еть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смотреть, видеть, ненавидеть, обидеть, терпеть, зависеть, вертеть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Все остальные глаголы на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уть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ють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оть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еть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ать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ыть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и др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3500" b="1" u="sng" dirty="0" smtClean="0">
                <a:latin typeface="Times New Roman" pitchFamily="18" charset="0"/>
                <a:cs typeface="Times New Roman" pitchFamily="18" charset="0"/>
              </a:rPr>
              <a:t>относятся к 1 спряжению.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Чтобы определить спряжение глагола, нужно поставить его в инфинитив.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976664"/>
          </a:xfrm>
        </p:spPr>
        <p:txBody>
          <a:bodyPr/>
          <a:lstStyle/>
          <a:p>
            <a:pPr algn="just"/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Неопределённая форма глагола –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это начальная форма глагола, которая отвечает на вопросы «что делать?», «что сделать?».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8363272" cy="612068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Наклонение глагола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категория глагола, которая характеризует каждое конкретное действие, процесс относительно реальности.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Глаголы имеют формы наклонений, которые показывают, как действие оценивается: считается ли реальным или возможным при каком-либо условии, желательным.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русском языке три наклонения.</a:t>
            </a:r>
          </a:p>
          <a:p>
            <a:pPr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 изъявительном наклонении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глаголы обозначают действия, которые происходили, происходят или будут происходить на самом деле. В изъявительном наклонении глаголы имеют формы настоящего, прошедшего и будущего времени, т. е. изменяются по временам: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читал,  читаю,  буду читать.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условном наклонении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глагол обозначает действие, которое может произойти при определённых условиях. Например,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прочитал бы.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условного наклонения образуется от формы прошедшего времени прибавлением частицы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пишется отдельно от глагола.</a:t>
            </a:r>
          </a:p>
          <a:p>
            <a:pPr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 повелительном наклонении глагол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обозначает побуждение. Это может быть приказ, пожелание, просьба, совет.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Разноспрягаемые глаголы в русском языке –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это особый вид глаголов, которые при спряжении по лицам и числам имеют окончания I и II спряжений.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Глаголы </a:t>
            </a:r>
            <a:r>
              <a:rPr lang="ru-RU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хотеть, бежать, есть, дать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относятся к 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разноспрягаемым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8229600" cy="61206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Глаголы бывают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переходные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непереходные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Переходными являются те глаголы, которые управляют или способны управлять прямым дополнением, выраженным чаще всего формой винительного падежа без предлога существительного или местоимения, например,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читать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журнал,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любить оперу, отправить телеграмму, привезти газеты.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Все остальные глаголы – непереходные, например,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расти в лесу, улететь на юг, грозить неприятелю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712968" cy="63367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Глаголы имеют два вида – совершенный и несовершенный.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Глаголы совершенного вида отвечают на вопрос «</a:t>
            </a:r>
            <a:r>
              <a:rPr lang="ru-RU" sz="2500" i="1" u="sng" dirty="0" smtClean="0">
                <a:latin typeface="Times New Roman" pitchFamily="18" charset="0"/>
                <a:cs typeface="Times New Roman" pitchFamily="18" charset="0"/>
              </a:rPr>
              <a:t>что сделать?»</a:t>
            </a:r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Например: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бросить, отцвести, спеть, запеть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Они имеют две формы времени: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прошедшее 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(«что сделали?» –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 бросили, отцвели, спели, запели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и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будущее простое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 состоящее из одного слова («что сделают?» –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 нарисуют, бросят, отцветут, споют, запоют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). Форм настоящего времени глаголы совершенного вида не имеют.</a:t>
            </a:r>
          </a:p>
          <a:p>
            <a:pPr algn="just"/>
            <a:r>
              <a:rPr lang="ru-RU" sz="2500" u="sng" dirty="0" smtClean="0">
                <a:latin typeface="Times New Roman" pitchFamily="18" charset="0"/>
                <a:cs typeface="Times New Roman" pitchFamily="18" charset="0"/>
              </a:rPr>
              <a:t>Глаголы несовершенного вида отвечают на вопрос «</a:t>
            </a:r>
            <a:r>
              <a:rPr lang="ru-RU" sz="2500" i="1" u="sng" dirty="0" smtClean="0"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 делать?». 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Например,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 бросать, цвести, петь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 Они имеют три формы времени: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прошедшее 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(«что делали?» –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бросали, цвели, пели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),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настоящее 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(что делают? –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бросают, цветут, поют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 и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будущее сложное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 состоящее из двух слов – слова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буду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будешь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 и неопределённой формы глагола («что будут делать?» –</a:t>
            </a:r>
            <a:r>
              <a:rPr lang="ru-RU" sz="2500" i="1" dirty="0" smtClean="0">
                <a:latin typeface="Times New Roman" pitchFamily="18" charset="0"/>
                <a:cs typeface="Times New Roman" pitchFamily="18" charset="0"/>
              </a:rPr>
              <a:t> будут бросать, будут цвести, будут петь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Глаголы, имеющие особый суффикс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сь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называются возвратными, например,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дымиться (дымить), купаться (купать), строиться (строить)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Суффикс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сь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всегда стоит на конце глагола после других суффиксов или окончаний, например,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купается, купаются, купался, купаются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возвратные глаголы – непереходные.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Глаголы, которые обозначают действие, происходящее само по себе, без действующего лица, называются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безличными.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не изменяются ни по числам, ни по лицам, ни по родам. Безличные глаголы употребляются в двух формах: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 форме, которая совпадает с формой 3-го лица единственного числа настоящего (будущего) времени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светает, знобит, смеркается);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 форме, которая совпадает с формой среднего рода прошедшего времени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светало, знобило, смеркалось).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предложении безличные глаголы являются сказуемыми, причём при них не бывает (и быть не может) подлежащего.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На конце глагола в повелительном наклонении после мягких согласных и шипящих пишется буква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Мягкий знак в повелительном наклонении сохраняется перед –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и -те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Список использованной литературы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Русский язык. 6 класс. Учеб. для </a:t>
            </a:r>
            <a:r>
              <a:rPr lang="ru-RU" dirty="0" err="1" smtClean="0"/>
              <a:t>общеобразоват</a:t>
            </a:r>
            <a:r>
              <a:rPr lang="ru-RU" dirty="0" smtClean="0"/>
              <a:t>. организаций. В 2 ч. Ч. 2/ (М.Т. Баранов и др.). – 2-е изд. – М.: Просвещение, 2020. – 191 с.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8115328" cy="611678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b="1" i="1" u="sng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0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349</TotalTime>
  <Words>334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Презентация к уроку по русскому языку в 6 классе «Повторение темы: «Глагол»     Автор: учитель русского языка  Смирнова Анна Алексеевна МОУ Селищенская средняя школа п. Селище 2022 г.</vt:lpstr>
      <vt:lpstr>Ответы к орфоэпическому диктанту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Список использованной литературы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40</cp:revision>
  <dcterms:created xsi:type="dcterms:W3CDTF">2022-04-25T12:37:12Z</dcterms:created>
  <dcterms:modified xsi:type="dcterms:W3CDTF">2022-05-04T08:14:31Z</dcterms:modified>
</cp:coreProperties>
</file>