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9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832A900-283B-4326-AEDE-A7DD05C9D67A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96E66C0-DFDB-4782-9AA7-B6A8425E549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91264" cy="2844234"/>
          </a:xfrm>
        </p:spPr>
        <p:txBody>
          <a:bodyPr/>
          <a:lstStyle/>
          <a:p>
            <a:pPr algn="ctr"/>
            <a:r>
              <a:rPr lang="ru-RU" dirty="0" smtClean="0"/>
              <a:t>«Классификация солей»</a:t>
            </a:r>
            <a:br>
              <a:rPr lang="ru-RU" dirty="0" smtClean="0"/>
            </a:br>
            <a:r>
              <a:rPr lang="ru-RU" dirty="0" smtClean="0"/>
              <a:t>урок по химии в 8 классе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3928" y="4653136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Автор:  Щеглова Наталья Алексеевна,</a:t>
            </a:r>
          </a:p>
          <a:p>
            <a:r>
              <a:rPr lang="ru-RU" dirty="0"/>
              <a:t>у</a:t>
            </a:r>
            <a:r>
              <a:rPr lang="ru-RU" dirty="0" smtClean="0"/>
              <a:t>читель химии и биологии. </a:t>
            </a:r>
          </a:p>
          <a:p>
            <a:r>
              <a:rPr lang="ru-RU" dirty="0" smtClean="0"/>
              <a:t>МОУ </a:t>
            </a:r>
            <a:r>
              <a:rPr lang="ru-RU" dirty="0" err="1" smtClean="0"/>
              <a:t>Селищенская</a:t>
            </a:r>
            <a:r>
              <a:rPr lang="ru-RU" dirty="0" smtClean="0"/>
              <a:t> средняя школа,</a:t>
            </a:r>
          </a:p>
          <a:p>
            <a:r>
              <a:rPr lang="ru-RU" dirty="0"/>
              <a:t>п</a:t>
            </a:r>
            <a:r>
              <a:rPr lang="ru-RU" dirty="0" smtClean="0"/>
              <a:t>. Селище.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48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солей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929470"/>
            <a:ext cx="22322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Средняя соль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err="1" smtClean="0"/>
              <a:t>NaCl</a:t>
            </a:r>
            <a:r>
              <a:rPr lang="en-US" sz="2800" dirty="0" smtClean="0"/>
              <a:t> </a:t>
            </a:r>
            <a:endParaRPr lang="ru-RU" sz="2800" dirty="0" smtClean="0"/>
          </a:p>
          <a:p>
            <a:pPr algn="ctr"/>
            <a:r>
              <a:rPr lang="ru-RU" dirty="0" smtClean="0"/>
              <a:t>хлорид натрия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1931714"/>
            <a:ext cx="42484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Кислая соль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smtClean="0"/>
              <a:t>NaHCO3 </a:t>
            </a:r>
            <a:endParaRPr lang="ru-RU" sz="2800" dirty="0" smtClean="0"/>
          </a:p>
          <a:p>
            <a:pPr algn="ctr"/>
            <a:r>
              <a:rPr lang="ru-RU" dirty="0" smtClean="0"/>
              <a:t>Гидрокарбонат натрия(сода пищевая)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19672" y="4437112"/>
            <a:ext cx="5688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Основная соль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smtClean="0"/>
              <a:t>(</a:t>
            </a:r>
            <a:r>
              <a:rPr lang="en-US" sz="2800" dirty="0" err="1" smtClean="0"/>
              <a:t>CuOH</a:t>
            </a:r>
            <a:r>
              <a:rPr lang="en-US" sz="2800" dirty="0" smtClean="0"/>
              <a:t>)2CO3 </a:t>
            </a:r>
            <a:endParaRPr lang="ru-RU" sz="2800" dirty="0" smtClean="0"/>
          </a:p>
          <a:p>
            <a:pPr algn="ctr"/>
            <a:r>
              <a:rPr lang="en-US" dirty="0" smtClean="0"/>
              <a:t> </a:t>
            </a:r>
            <a:r>
              <a:rPr lang="ru-RU" dirty="0" err="1"/>
              <a:t>д</a:t>
            </a:r>
            <a:r>
              <a:rPr lang="ru-RU" dirty="0" err="1" smtClean="0"/>
              <a:t>игидроксокарбонат</a:t>
            </a:r>
            <a:r>
              <a:rPr lang="ru-RU" dirty="0" smtClean="0"/>
              <a:t> меди (</a:t>
            </a:r>
            <a:r>
              <a:rPr lang="en-US" dirty="0" smtClean="0"/>
              <a:t>II)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малахит)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453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солей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929470"/>
            <a:ext cx="33123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Средние соли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smtClean="0"/>
              <a:t>Na</a:t>
            </a:r>
            <a:r>
              <a:rPr lang="ru-RU" sz="2800" dirty="0" smtClean="0"/>
              <a:t>3</a:t>
            </a:r>
            <a:r>
              <a:rPr lang="en-US" sz="2800" dirty="0" smtClean="0"/>
              <a:t>PO4</a:t>
            </a:r>
            <a:endParaRPr lang="ru-RU" sz="2800" dirty="0"/>
          </a:p>
          <a:p>
            <a:pPr algn="ctr"/>
            <a:r>
              <a:rPr lang="ru-RU" dirty="0" smtClean="0"/>
              <a:t>фосфат  натрия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err="1" smtClean="0"/>
              <a:t>Ca</a:t>
            </a:r>
            <a:r>
              <a:rPr lang="en-US" sz="2800" dirty="0" smtClean="0"/>
              <a:t>(NO3)2</a:t>
            </a:r>
            <a:r>
              <a:rPr lang="en-US" dirty="0" smtClean="0"/>
              <a:t> </a:t>
            </a:r>
            <a:endParaRPr lang="ru-RU" dirty="0" smtClean="0"/>
          </a:p>
          <a:p>
            <a:pPr algn="ctr"/>
            <a:r>
              <a:rPr lang="ru-RU" dirty="0" smtClean="0"/>
              <a:t>нитрат кальция</a:t>
            </a:r>
          </a:p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1931714"/>
            <a:ext cx="424847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Кислые соли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err="1" smtClean="0"/>
              <a:t>Ca</a:t>
            </a:r>
            <a:r>
              <a:rPr lang="en-US" sz="2800" dirty="0" smtClean="0"/>
              <a:t>(HSO4)2</a:t>
            </a:r>
            <a:endParaRPr lang="ru-RU" dirty="0"/>
          </a:p>
          <a:p>
            <a:pPr algn="ctr"/>
            <a:r>
              <a:rPr lang="ru-RU" dirty="0" smtClean="0"/>
              <a:t>гидросульфат кальция</a:t>
            </a:r>
          </a:p>
          <a:p>
            <a:pPr algn="ctr"/>
            <a:endParaRPr lang="ru-RU" dirty="0" smtClean="0"/>
          </a:p>
          <a:p>
            <a:pPr algn="ctr"/>
            <a:r>
              <a:rPr lang="en-US" sz="2800" dirty="0" err="1" smtClean="0"/>
              <a:t>NaH</a:t>
            </a:r>
            <a:r>
              <a:rPr lang="ru-RU" sz="2800" dirty="0" smtClean="0"/>
              <a:t>2</a:t>
            </a:r>
            <a:r>
              <a:rPr lang="ru-RU" sz="2800" dirty="0"/>
              <a:t>Р</a:t>
            </a:r>
            <a:r>
              <a:rPr lang="en-US" sz="2800" dirty="0" smtClean="0"/>
              <a:t>O</a:t>
            </a:r>
            <a:r>
              <a:rPr lang="ru-RU" sz="2800" dirty="0" smtClean="0"/>
              <a:t>4</a:t>
            </a:r>
          </a:p>
          <a:p>
            <a:pPr algn="ctr"/>
            <a:r>
              <a:rPr lang="ru-RU" dirty="0" err="1" smtClean="0"/>
              <a:t>дигидрофосфат</a:t>
            </a:r>
            <a:r>
              <a:rPr lang="ru-RU" dirty="0" smtClean="0"/>
              <a:t> натрия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90432" y="4005064"/>
            <a:ext cx="56886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Основные соли</a:t>
            </a:r>
          </a:p>
          <a:p>
            <a:pPr algn="ctr"/>
            <a:r>
              <a:rPr lang="en-US" sz="2800" dirty="0" smtClean="0"/>
              <a:t>(C</a:t>
            </a:r>
            <a:r>
              <a:rPr lang="ru-RU" sz="2800" dirty="0" smtClean="0"/>
              <a:t>а</a:t>
            </a:r>
            <a:r>
              <a:rPr lang="en-US" sz="2800" dirty="0" smtClean="0"/>
              <a:t>OH)2SO4 </a:t>
            </a:r>
            <a:r>
              <a:rPr lang="ru-RU" sz="2800" dirty="0"/>
              <a:t> </a:t>
            </a:r>
            <a:r>
              <a:rPr lang="ru-RU" sz="2800" dirty="0" smtClean="0"/>
              <a:t>-</a:t>
            </a:r>
            <a:r>
              <a:rPr lang="ru-RU" dirty="0" err="1" smtClean="0"/>
              <a:t>дигидроксосульфат</a:t>
            </a:r>
            <a:r>
              <a:rPr lang="ru-RU" dirty="0" smtClean="0"/>
              <a:t> кальция</a:t>
            </a:r>
          </a:p>
          <a:p>
            <a:pPr algn="ctr"/>
            <a:r>
              <a:rPr lang="en-US" sz="2800" dirty="0" smtClean="0"/>
              <a:t>MgOHNO3</a:t>
            </a:r>
            <a:r>
              <a:rPr lang="en-US" dirty="0" smtClean="0"/>
              <a:t> – </a:t>
            </a:r>
            <a:r>
              <a:rPr lang="ru-RU" dirty="0" err="1" smtClean="0"/>
              <a:t>гидроксонитрат</a:t>
            </a:r>
            <a:r>
              <a:rPr lang="ru-RU" dirty="0" smtClean="0"/>
              <a:t> магния</a:t>
            </a:r>
          </a:p>
        </p:txBody>
      </p:sp>
    </p:spTree>
    <p:extLst>
      <p:ext uri="{BB962C8B-B14F-4D97-AF65-F5344CB8AC3E}">
        <p14:creationId xmlns:p14="http://schemas.microsoft.com/office/powerpoint/2010/main" val="134214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Список используемой литературы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492896"/>
            <a:ext cx="11301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Список использованной литературы </a:t>
            </a:r>
          </a:p>
          <a:p>
            <a:pPr marL="342900" indent="-342900">
              <a:buAutoNum type="arabicPeriod"/>
            </a:pPr>
            <a:r>
              <a:rPr lang="ru-RU" dirty="0" smtClean="0"/>
              <a:t>Химия</a:t>
            </a:r>
            <a:r>
              <a:rPr lang="ru-RU" dirty="0"/>
              <a:t>. 8 класс: учебник /Габриелян О.С., - 2-е изд., </a:t>
            </a:r>
            <a:r>
              <a:rPr lang="ru-RU" dirty="0" smtClean="0"/>
              <a:t>стереотип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– </a:t>
            </a:r>
            <a:r>
              <a:rPr lang="ru-RU" dirty="0"/>
              <a:t>М.: Дрофа, 2014.</a:t>
            </a:r>
          </a:p>
        </p:txBody>
      </p:sp>
    </p:spTree>
    <p:extLst>
      <p:ext uri="{BB962C8B-B14F-4D97-AF65-F5344CB8AC3E}">
        <p14:creationId xmlns:p14="http://schemas.microsoft.com/office/powerpoint/2010/main" val="31193867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116</Words>
  <Application>Microsoft Office PowerPoint</Application>
  <PresentationFormat>Экран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Главная</vt:lpstr>
      <vt:lpstr>«Классификация солей» урок по химии в 8 классе </vt:lpstr>
      <vt:lpstr>Классификация солей</vt:lpstr>
      <vt:lpstr>Классификация солей</vt:lpstr>
      <vt:lpstr>Список используемой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Наталья</cp:lastModifiedBy>
  <cp:revision>7</cp:revision>
  <dcterms:created xsi:type="dcterms:W3CDTF">2022-04-13T08:42:43Z</dcterms:created>
  <dcterms:modified xsi:type="dcterms:W3CDTF">2022-04-20T16:12:49Z</dcterms:modified>
</cp:coreProperties>
</file>